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79BF2E-7C6E-4EAF-BCF9-6374FBC57A1B}" v="9" dt="2023-06-29T09:38:02.4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rbett, DC (Staff, Parks House)" userId="620d3b2c-f36e-497d-839a-8f645e1af57f" providerId="ADAL" clId="{2179BF2E-7C6E-4EAF-BCF9-6374FBC57A1B}"/>
    <pc:docChg chg="addSld delSld modSld">
      <pc:chgData name="Corbett, DC (Staff, Parks House)" userId="620d3b2c-f36e-497d-839a-8f645e1af57f" providerId="ADAL" clId="{2179BF2E-7C6E-4EAF-BCF9-6374FBC57A1B}" dt="2023-06-29T09:38:32.321" v="36" actId="47"/>
      <pc:docMkLst>
        <pc:docMk/>
      </pc:docMkLst>
      <pc:sldChg chg="del">
        <pc:chgData name="Corbett, DC (Staff, Parks House)" userId="620d3b2c-f36e-497d-839a-8f645e1af57f" providerId="ADAL" clId="{2179BF2E-7C6E-4EAF-BCF9-6374FBC57A1B}" dt="2023-06-29T09:38:32.321" v="36" actId="47"/>
        <pc:sldMkLst>
          <pc:docMk/>
          <pc:sldMk cId="585153441" sldId="277"/>
        </pc:sldMkLst>
      </pc:sldChg>
      <pc:sldChg chg="addSp delSp modSp add mod">
        <pc:chgData name="Corbett, DC (Staff, Parks House)" userId="620d3b2c-f36e-497d-839a-8f645e1af57f" providerId="ADAL" clId="{2179BF2E-7C6E-4EAF-BCF9-6374FBC57A1B}" dt="2023-06-29T09:38:28.633" v="35" actId="1076"/>
        <pc:sldMkLst>
          <pc:docMk/>
          <pc:sldMk cId="1223402303" sldId="315"/>
        </pc:sldMkLst>
        <pc:spChg chg="add del">
          <ac:chgData name="Corbett, DC (Staff, Parks House)" userId="620d3b2c-f36e-497d-839a-8f645e1af57f" providerId="ADAL" clId="{2179BF2E-7C6E-4EAF-BCF9-6374FBC57A1B}" dt="2023-06-29T09:37:52.455" v="23" actId="478"/>
          <ac:spMkLst>
            <pc:docMk/>
            <pc:sldMk cId="1223402303" sldId="315"/>
            <ac:spMk id="2" creationId="{728F7F05-A4E5-4D37-0BDF-A3D3D524388F}"/>
          </ac:spMkLst>
        </pc:spChg>
        <pc:spChg chg="add del">
          <ac:chgData name="Corbett, DC (Staff, Parks House)" userId="620d3b2c-f36e-497d-839a-8f645e1af57f" providerId="ADAL" clId="{2179BF2E-7C6E-4EAF-BCF9-6374FBC57A1B}" dt="2023-06-29T09:37:52.455" v="23" actId="478"/>
          <ac:spMkLst>
            <pc:docMk/>
            <pc:sldMk cId="1223402303" sldId="315"/>
            <ac:spMk id="5" creationId="{4490F231-F4CF-0548-DD58-2A8F5A3C8F63}"/>
          </ac:spMkLst>
        </pc:spChg>
        <pc:spChg chg="add del mod">
          <ac:chgData name="Corbett, DC (Staff, Parks House)" userId="620d3b2c-f36e-497d-839a-8f645e1af57f" providerId="ADAL" clId="{2179BF2E-7C6E-4EAF-BCF9-6374FBC57A1B}" dt="2023-06-29T09:37:49.279" v="22" actId="20577"/>
          <ac:spMkLst>
            <pc:docMk/>
            <pc:sldMk cId="1223402303" sldId="315"/>
            <ac:spMk id="6" creationId="{092D9C39-FCBD-7C36-6802-1E62908E3033}"/>
          </ac:spMkLst>
        </pc:spChg>
        <pc:spChg chg="add del">
          <ac:chgData name="Corbett, DC (Staff, Parks House)" userId="620d3b2c-f36e-497d-839a-8f645e1af57f" providerId="ADAL" clId="{2179BF2E-7C6E-4EAF-BCF9-6374FBC57A1B}" dt="2023-06-29T09:37:52.455" v="23" actId="478"/>
          <ac:spMkLst>
            <pc:docMk/>
            <pc:sldMk cId="1223402303" sldId="315"/>
            <ac:spMk id="9" creationId="{86F7650C-D60A-9A7A-8931-E80D9D2CD543}"/>
          </ac:spMkLst>
        </pc:spChg>
        <pc:spChg chg="add del">
          <ac:chgData name="Corbett, DC (Staff, Parks House)" userId="620d3b2c-f36e-497d-839a-8f645e1af57f" providerId="ADAL" clId="{2179BF2E-7C6E-4EAF-BCF9-6374FBC57A1B}" dt="2023-06-29T09:37:52.455" v="23" actId="478"/>
          <ac:spMkLst>
            <pc:docMk/>
            <pc:sldMk cId="1223402303" sldId="315"/>
            <ac:spMk id="10" creationId="{488B643F-45B2-9E40-1994-9048A5904D09}"/>
          </ac:spMkLst>
        </pc:spChg>
        <pc:spChg chg="add del">
          <ac:chgData name="Corbett, DC (Staff, Parks House)" userId="620d3b2c-f36e-497d-839a-8f645e1af57f" providerId="ADAL" clId="{2179BF2E-7C6E-4EAF-BCF9-6374FBC57A1B}" dt="2023-06-29T09:37:52.455" v="23" actId="478"/>
          <ac:spMkLst>
            <pc:docMk/>
            <pc:sldMk cId="1223402303" sldId="315"/>
            <ac:spMk id="11" creationId="{2AFA36E4-5804-B670-C7BB-6174F7D3D80F}"/>
          </ac:spMkLst>
        </pc:spChg>
        <pc:spChg chg="add del">
          <ac:chgData name="Corbett, DC (Staff, Parks House)" userId="620d3b2c-f36e-497d-839a-8f645e1af57f" providerId="ADAL" clId="{2179BF2E-7C6E-4EAF-BCF9-6374FBC57A1B}" dt="2023-06-29T09:37:52.455" v="23" actId="478"/>
          <ac:spMkLst>
            <pc:docMk/>
            <pc:sldMk cId="1223402303" sldId="315"/>
            <ac:spMk id="12" creationId="{BC5D682E-FDE6-724C-D5DF-3BFDB4D166AE}"/>
          </ac:spMkLst>
        </pc:spChg>
        <pc:spChg chg="add del mod">
          <ac:chgData name="Corbett, DC (Staff, Parks House)" userId="620d3b2c-f36e-497d-839a-8f645e1af57f" providerId="ADAL" clId="{2179BF2E-7C6E-4EAF-BCF9-6374FBC57A1B}" dt="2023-06-29T09:37:43.759" v="3"/>
          <ac:spMkLst>
            <pc:docMk/>
            <pc:sldMk cId="1223402303" sldId="315"/>
            <ac:spMk id="15" creationId="{8473081A-14C2-5CB1-7D84-5F764050FDB8}"/>
          </ac:spMkLst>
        </pc:spChg>
        <pc:spChg chg="add del mod">
          <ac:chgData name="Corbett, DC (Staff, Parks House)" userId="620d3b2c-f36e-497d-839a-8f645e1af57f" providerId="ADAL" clId="{2179BF2E-7C6E-4EAF-BCF9-6374FBC57A1B}" dt="2023-06-29T09:37:43.759" v="3"/>
          <ac:spMkLst>
            <pc:docMk/>
            <pc:sldMk cId="1223402303" sldId="315"/>
            <ac:spMk id="18" creationId="{80995D52-9B2E-988C-4D15-C132DC9407C2}"/>
          </ac:spMkLst>
        </pc:spChg>
        <pc:spChg chg="add del mod">
          <ac:chgData name="Corbett, DC (Staff, Parks House)" userId="620d3b2c-f36e-497d-839a-8f645e1af57f" providerId="ADAL" clId="{2179BF2E-7C6E-4EAF-BCF9-6374FBC57A1B}" dt="2023-06-29T09:37:43.759" v="3"/>
          <ac:spMkLst>
            <pc:docMk/>
            <pc:sldMk cId="1223402303" sldId="315"/>
            <ac:spMk id="19" creationId="{1902A664-B785-ECE3-7C53-78AF73A50EA7}"/>
          </ac:spMkLst>
        </pc:spChg>
        <pc:spChg chg="add del mod">
          <ac:chgData name="Corbett, DC (Staff, Parks House)" userId="620d3b2c-f36e-497d-839a-8f645e1af57f" providerId="ADAL" clId="{2179BF2E-7C6E-4EAF-BCF9-6374FBC57A1B}" dt="2023-06-29T09:37:43.759" v="3"/>
          <ac:spMkLst>
            <pc:docMk/>
            <pc:sldMk cId="1223402303" sldId="315"/>
            <ac:spMk id="23" creationId="{8C4A96D1-93C5-008A-A6BC-347163C4035B}"/>
          </ac:spMkLst>
        </pc:spChg>
        <pc:spChg chg="add del mod">
          <ac:chgData name="Corbett, DC (Staff, Parks House)" userId="620d3b2c-f36e-497d-839a-8f645e1af57f" providerId="ADAL" clId="{2179BF2E-7C6E-4EAF-BCF9-6374FBC57A1B}" dt="2023-06-29T09:37:43.759" v="3"/>
          <ac:spMkLst>
            <pc:docMk/>
            <pc:sldMk cId="1223402303" sldId="315"/>
            <ac:spMk id="25" creationId="{29B07D56-0C2D-FC9B-190F-A95DD5395877}"/>
          </ac:spMkLst>
        </pc:spChg>
        <pc:spChg chg="add del">
          <ac:chgData name="Corbett, DC (Staff, Parks House)" userId="620d3b2c-f36e-497d-839a-8f645e1af57f" providerId="ADAL" clId="{2179BF2E-7C6E-4EAF-BCF9-6374FBC57A1B}" dt="2023-06-29T09:37:52.455" v="23" actId="478"/>
          <ac:spMkLst>
            <pc:docMk/>
            <pc:sldMk cId="1223402303" sldId="315"/>
            <ac:spMk id="28" creationId="{0BC66058-DD43-9ABB-A939-4C7BEB3EAB42}"/>
          </ac:spMkLst>
        </pc:spChg>
        <pc:spChg chg="add del mod">
          <ac:chgData name="Corbett, DC (Staff, Parks House)" userId="620d3b2c-f36e-497d-839a-8f645e1af57f" providerId="ADAL" clId="{2179BF2E-7C6E-4EAF-BCF9-6374FBC57A1B}" dt="2023-06-29T09:37:43.759" v="3"/>
          <ac:spMkLst>
            <pc:docMk/>
            <pc:sldMk cId="1223402303" sldId="315"/>
            <ac:spMk id="29" creationId="{7DF6EBE8-9ECF-DDE4-A18F-68D2DA1897C4}"/>
          </ac:spMkLst>
        </pc:spChg>
        <pc:spChg chg="add del mod">
          <ac:chgData name="Corbett, DC (Staff, Parks House)" userId="620d3b2c-f36e-497d-839a-8f645e1af57f" providerId="ADAL" clId="{2179BF2E-7C6E-4EAF-BCF9-6374FBC57A1B}" dt="2023-06-29T09:37:43.759" v="3"/>
          <ac:spMkLst>
            <pc:docMk/>
            <pc:sldMk cId="1223402303" sldId="315"/>
            <ac:spMk id="32" creationId="{B8A72E88-E173-2224-BBB6-4FCE8C081714}"/>
          </ac:spMkLst>
        </pc:spChg>
        <pc:spChg chg="add del mod">
          <ac:chgData name="Corbett, DC (Staff, Parks House)" userId="620d3b2c-f36e-497d-839a-8f645e1af57f" providerId="ADAL" clId="{2179BF2E-7C6E-4EAF-BCF9-6374FBC57A1B}" dt="2023-06-29T09:37:43.759" v="3"/>
          <ac:spMkLst>
            <pc:docMk/>
            <pc:sldMk cId="1223402303" sldId="315"/>
            <ac:spMk id="33" creationId="{8CC5DD5F-FE7B-29DB-6648-90D89DF789DF}"/>
          </ac:spMkLst>
        </pc:spChg>
        <pc:spChg chg="add del mod">
          <ac:chgData name="Corbett, DC (Staff, Parks House)" userId="620d3b2c-f36e-497d-839a-8f645e1af57f" providerId="ADAL" clId="{2179BF2E-7C6E-4EAF-BCF9-6374FBC57A1B}" dt="2023-06-29T09:37:43.759" v="3"/>
          <ac:spMkLst>
            <pc:docMk/>
            <pc:sldMk cId="1223402303" sldId="315"/>
            <ac:spMk id="35" creationId="{BE9B4532-9FA4-2335-F48F-211F5D652435}"/>
          </ac:spMkLst>
        </pc:spChg>
        <pc:spChg chg="add mod">
          <ac:chgData name="Corbett, DC (Staff, Parks House)" userId="620d3b2c-f36e-497d-839a-8f645e1af57f" providerId="ADAL" clId="{2179BF2E-7C6E-4EAF-BCF9-6374FBC57A1B}" dt="2023-06-29T09:38:02.485" v="26" actId="255"/>
          <ac:spMkLst>
            <pc:docMk/>
            <pc:sldMk cId="1223402303" sldId="315"/>
            <ac:spMk id="39" creationId="{61777A0E-5919-DBB9-ECB7-39FA0D128CDE}"/>
          </ac:spMkLst>
        </pc:spChg>
        <pc:spChg chg="add mod">
          <ac:chgData name="Corbett, DC (Staff, Parks House)" userId="620d3b2c-f36e-497d-839a-8f645e1af57f" providerId="ADAL" clId="{2179BF2E-7C6E-4EAF-BCF9-6374FBC57A1B}" dt="2023-06-29T09:38:02.485" v="26" actId="255"/>
          <ac:spMkLst>
            <pc:docMk/>
            <pc:sldMk cId="1223402303" sldId="315"/>
            <ac:spMk id="40" creationId="{AF917B8A-3D8A-8C9A-ADE6-90F374749151}"/>
          </ac:spMkLst>
        </pc:spChg>
        <pc:spChg chg="add mod">
          <ac:chgData name="Corbett, DC (Staff, Parks House)" userId="620d3b2c-f36e-497d-839a-8f645e1af57f" providerId="ADAL" clId="{2179BF2E-7C6E-4EAF-BCF9-6374FBC57A1B}" dt="2023-06-29T09:38:02.485" v="26" actId="255"/>
          <ac:spMkLst>
            <pc:docMk/>
            <pc:sldMk cId="1223402303" sldId="315"/>
            <ac:spMk id="41" creationId="{301F8EFD-DFD1-5D77-FB61-1D17E06E8384}"/>
          </ac:spMkLst>
        </pc:spChg>
        <pc:spChg chg="add mod">
          <ac:chgData name="Corbett, DC (Staff, Parks House)" userId="620d3b2c-f36e-497d-839a-8f645e1af57f" providerId="ADAL" clId="{2179BF2E-7C6E-4EAF-BCF9-6374FBC57A1B}" dt="2023-06-29T09:38:02.485" v="26" actId="255"/>
          <ac:spMkLst>
            <pc:docMk/>
            <pc:sldMk cId="1223402303" sldId="315"/>
            <ac:spMk id="44" creationId="{B25AABB7-E599-6907-EADA-956B93086F6B}"/>
          </ac:spMkLst>
        </pc:spChg>
        <pc:spChg chg="add mod">
          <ac:chgData name="Corbett, DC (Staff, Parks House)" userId="620d3b2c-f36e-497d-839a-8f645e1af57f" providerId="ADAL" clId="{2179BF2E-7C6E-4EAF-BCF9-6374FBC57A1B}" dt="2023-06-29T09:38:14.248" v="30" actId="1076"/>
          <ac:spMkLst>
            <pc:docMk/>
            <pc:sldMk cId="1223402303" sldId="315"/>
            <ac:spMk id="45" creationId="{02F47DE2-6493-3D20-AD2B-B6DFED62E194}"/>
          </ac:spMkLst>
        </pc:spChg>
        <pc:spChg chg="add mod">
          <ac:chgData name="Corbett, DC (Staff, Parks House)" userId="620d3b2c-f36e-497d-839a-8f645e1af57f" providerId="ADAL" clId="{2179BF2E-7C6E-4EAF-BCF9-6374FBC57A1B}" dt="2023-06-29T09:38:07.088" v="28" actId="1076"/>
          <ac:spMkLst>
            <pc:docMk/>
            <pc:sldMk cId="1223402303" sldId="315"/>
            <ac:spMk id="47" creationId="{9401CB3D-03D6-F630-8626-9E58CC1F33E5}"/>
          </ac:spMkLst>
        </pc:spChg>
        <pc:spChg chg="add mod">
          <ac:chgData name="Corbett, DC (Staff, Parks House)" userId="620d3b2c-f36e-497d-839a-8f645e1af57f" providerId="ADAL" clId="{2179BF2E-7C6E-4EAF-BCF9-6374FBC57A1B}" dt="2023-06-29T09:38:02.485" v="26" actId="255"/>
          <ac:spMkLst>
            <pc:docMk/>
            <pc:sldMk cId="1223402303" sldId="315"/>
            <ac:spMk id="49" creationId="{0EC73D2C-8F45-35B2-C147-D13E1CCFF5A4}"/>
          </ac:spMkLst>
        </pc:spChg>
        <pc:spChg chg="add mod">
          <ac:chgData name="Corbett, DC (Staff, Parks House)" userId="620d3b2c-f36e-497d-839a-8f645e1af57f" providerId="ADAL" clId="{2179BF2E-7C6E-4EAF-BCF9-6374FBC57A1B}" dt="2023-06-29T09:38:02.485" v="26" actId="255"/>
          <ac:spMkLst>
            <pc:docMk/>
            <pc:sldMk cId="1223402303" sldId="315"/>
            <ac:spMk id="50" creationId="{CDD2B51B-DE5F-FD30-E218-3E7B21F5DDB6}"/>
          </ac:spMkLst>
        </pc:spChg>
        <pc:spChg chg="add mod">
          <ac:chgData name="Corbett, DC (Staff, Parks House)" userId="620d3b2c-f36e-497d-839a-8f645e1af57f" providerId="ADAL" clId="{2179BF2E-7C6E-4EAF-BCF9-6374FBC57A1B}" dt="2023-06-29T09:38:16.768" v="31" actId="1076"/>
          <ac:spMkLst>
            <pc:docMk/>
            <pc:sldMk cId="1223402303" sldId="315"/>
            <ac:spMk id="52" creationId="{13BCEE3F-B401-8C51-9214-C79E4342E469}"/>
          </ac:spMkLst>
        </pc:spChg>
        <pc:graphicFrameChg chg="add del">
          <ac:chgData name="Corbett, DC (Staff, Parks House)" userId="620d3b2c-f36e-497d-839a-8f645e1af57f" providerId="ADAL" clId="{2179BF2E-7C6E-4EAF-BCF9-6374FBC57A1B}" dt="2023-06-29T09:37:52.455" v="23" actId="478"/>
          <ac:graphicFrameMkLst>
            <pc:docMk/>
            <pc:sldMk cId="1223402303" sldId="315"/>
            <ac:graphicFrameMk id="16" creationId="{A0CA5019-C319-265B-AB4F-D6BDE143FDA3}"/>
          </ac:graphicFrameMkLst>
        </pc:graphicFrameChg>
        <pc:graphicFrameChg chg="add del mod">
          <ac:chgData name="Corbett, DC (Staff, Parks House)" userId="620d3b2c-f36e-497d-839a-8f645e1af57f" providerId="ADAL" clId="{2179BF2E-7C6E-4EAF-BCF9-6374FBC57A1B}" dt="2023-06-29T09:37:43.759" v="3"/>
          <ac:graphicFrameMkLst>
            <pc:docMk/>
            <pc:sldMk cId="1223402303" sldId="315"/>
            <ac:graphicFrameMk id="21" creationId="{0B8CBFC7-F755-33B9-4B68-FDDC102051D0}"/>
          </ac:graphicFrameMkLst>
        </pc:graphicFrameChg>
        <pc:graphicFrameChg chg="add mod modGraphic">
          <ac:chgData name="Corbett, DC (Staff, Parks House)" userId="620d3b2c-f36e-497d-839a-8f645e1af57f" providerId="ADAL" clId="{2179BF2E-7C6E-4EAF-BCF9-6374FBC57A1B}" dt="2023-06-29T09:38:25.038" v="34" actId="20577"/>
          <ac:graphicFrameMkLst>
            <pc:docMk/>
            <pc:sldMk cId="1223402303" sldId="315"/>
            <ac:graphicFrameMk id="42" creationId="{269FABB3-AE85-93D7-171F-97DCDD218E1D}"/>
          </ac:graphicFrameMkLst>
        </pc:graphicFrameChg>
        <pc:picChg chg="add del">
          <ac:chgData name="Corbett, DC (Staff, Parks House)" userId="620d3b2c-f36e-497d-839a-8f645e1af57f" providerId="ADAL" clId="{2179BF2E-7C6E-4EAF-BCF9-6374FBC57A1B}" dt="2023-06-29T09:37:52.455" v="23" actId="478"/>
          <ac:picMkLst>
            <pc:docMk/>
            <pc:sldMk cId="1223402303" sldId="315"/>
            <ac:picMk id="8" creationId="{1E719D04-5868-894B-EF61-FCE04995E48D}"/>
          </ac:picMkLst>
        </pc:picChg>
        <pc:picChg chg="add del">
          <ac:chgData name="Corbett, DC (Staff, Parks House)" userId="620d3b2c-f36e-497d-839a-8f645e1af57f" providerId="ADAL" clId="{2179BF2E-7C6E-4EAF-BCF9-6374FBC57A1B}" dt="2023-06-29T09:37:52.455" v="23" actId="478"/>
          <ac:picMkLst>
            <pc:docMk/>
            <pc:sldMk cId="1223402303" sldId="315"/>
            <ac:picMk id="13" creationId="{197A0D93-F620-366C-3D43-2328D2D368C6}"/>
          </ac:picMkLst>
        </pc:picChg>
        <pc:picChg chg="add del mod">
          <ac:chgData name="Corbett, DC (Staff, Parks House)" userId="620d3b2c-f36e-497d-839a-8f645e1af57f" providerId="ADAL" clId="{2179BF2E-7C6E-4EAF-BCF9-6374FBC57A1B}" dt="2023-06-29T09:37:43.759" v="3"/>
          <ac:picMkLst>
            <pc:docMk/>
            <pc:sldMk cId="1223402303" sldId="315"/>
            <ac:picMk id="14" creationId="{0B9C8D8F-39F5-FE56-CB81-016AAE5910A1}"/>
          </ac:picMkLst>
        </pc:picChg>
        <pc:picChg chg="add del">
          <ac:chgData name="Corbett, DC (Staff, Parks House)" userId="620d3b2c-f36e-497d-839a-8f645e1af57f" providerId="ADAL" clId="{2179BF2E-7C6E-4EAF-BCF9-6374FBC57A1B}" dt="2023-06-29T09:37:52.455" v="23" actId="478"/>
          <ac:picMkLst>
            <pc:docMk/>
            <pc:sldMk cId="1223402303" sldId="315"/>
            <ac:picMk id="17" creationId="{DB209B79-3AA3-B044-A58D-D050378DF974}"/>
          </ac:picMkLst>
        </pc:picChg>
        <pc:picChg chg="add del">
          <ac:chgData name="Corbett, DC (Staff, Parks House)" userId="620d3b2c-f36e-497d-839a-8f645e1af57f" providerId="ADAL" clId="{2179BF2E-7C6E-4EAF-BCF9-6374FBC57A1B}" dt="2023-06-29T09:37:52.455" v="23" actId="478"/>
          <ac:picMkLst>
            <pc:docMk/>
            <pc:sldMk cId="1223402303" sldId="315"/>
            <ac:picMk id="20" creationId="{9DC39FF3-812C-10E4-B481-7470A26847EC}"/>
          </ac:picMkLst>
        </pc:picChg>
        <pc:picChg chg="add del mod">
          <ac:chgData name="Corbett, DC (Staff, Parks House)" userId="620d3b2c-f36e-497d-839a-8f645e1af57f" providerId="ADAL" clId="{2179BF2E-7C6E-4EAF-BCF9-6374FBC57A1B}" dt="2023-06-29T09:37:43.759" v="3"/>
          <ac:picMkLst>
            <pc:docMk/>
            <pc:sldMk cId="1223402303" sldId="315"/>
            <ac:picMk id="22" creationId="{E6B4ABEB-6B30-A985-EEF9-5F9FF8C2DA10}"/>
          </ac:picMkLst>
        </pc:picChg>
        <pc:picChg chg="add del">
          <ac:chgData name="Corbett, DC (Staff, Parks House)" userId="620d3b2c-f36e-497d-839a-8f645e1af57f" providerId="ADAL" clId="{2179BF2E-7C6E-4EAF-BCF9-6374FBC57A1B}" dt="2023-06-29T09:37:52.455" v="23" actId="478"/>
          <ac:picMkLst>
            <pc:docMk/>
            <pc:sldMk cId="1223402303" sldId="315"/>
            <ac:picMk id="24" creationId="{8450C1BC-E650-7090-B76C-1BE3038FD198}"/>
          </ac:picMkLst>
        </pc:picChg>
        <pc:picChg chg="add del mod">
          <ac:chgData name="Corbett, DC (Staff, Parks House)" userId="620d3b2c-f36e-497d-839a-8f645e1af57f" providerId="ADAL" clId="{2179BF2E-7C6E-4EAF-BCF9-6374FBC57A1B}" dt="2023-06-29T09:37:43.759" v="3"/>
          <ac:picMkLst>
            <pc:docMk/>
            <pc:sldMk cId="1223402303" sldId="315"/>
            <ac:picMk id="26" creationId="{EB03CCDD-2C90-064E-33CE-0074A8A197C4}"/>
          </ac:picMkLst>
        </pc:picChg>
        <pc:picChg chg="add del">
          <ac:chgData name="Corbett, DC (Staff, Parks House)" userId="620d3b2c-f36e-497d-839a-8f645e1af57f" providerId="ADAL" clId="{2179BF2E-7C6E-4EAF-BCF9-6374FBC57A1B}" dt="2023-06-29T09:37:52.455" v="23" actId="478"/>
          <ac:picMkLst>
            <pc:docMk/>
            <pc:sldMk cId="1223402303" sldId="315"/>
            <ac:picMk id="27" creationId="{FB201EE3-75E6-471F-3795-FBA024E35859}"/>
          </ac:picMkLst>
        </pc:picChg>
        <pc:picChg chg="add del">
          <ac:chgData name="Corbett, DC (Staff, Parks House)" userId="620d3b2c-f36e-497d-839a-8f645e1af57f" providerId="ADAL" clId="{2179BF2E-7C6E-4EAF-BCF9-6374FBC57A1B}" dt="2023-06-29T09:37:52.455" v="23" actId="478"/>
          <ac:picMkLst>
            <pc:docMk/>
            <pc:sldMk cId="1223402303" sldId="315"/>
            <ac:picMk id="30" creationId="{7D92F893-0F52-9B9D-3302-FF14885F8C92}"/>
          </ac:picMkLst>
        </pc:picChg>
        <pc:picChg chg="add del mod">
          <ac:chgData name="Corbett, DC (Staff, Parks House)" userId="620d3b2c-f36e-497d-839a-8f645e1af57f" providerId="ADAL" clId="{2179BF2E-7C6E-4EAF-BCF9-6374FBC57A1B}" dt="2023-06-29T09:37:43.759" v="3"/>
          <ac:picMkLst>
            <pc:docMk/>
            <pc:sldMk cId="1223402303" sldId="315"/>
            <ac:picMk id="31" creationId="{4E6B732A-5D0F-F289-569A-5B7B70BE9F33}"/>
          </ac:picMkLst>
        </pc:picChg>
        <pc:picChg chg="add del mod">
          <ac:chgData name="Corbett, DC (Staff, Parks House)" userId="620d3b2c-f36e-497d-839a-8f645e1af57f" providerId="ADAL" clId="{2179BF2E-7C6E-4EAF-BCF9-6374FBC57A1B}" dt="2023-06-29T09:37:43.759" v="3"/>
          <ac:picMkLst>
            <pc:docMk/>
            <pc:sldMk cId="1223402303" sldId="315"/>
            <ac:picMk id="36" creationId="{79D34D40-030D-0646-D734-F2DCE525F119}"/>
          </ac:picMkLst>
        </pc:picChg>
        <pc:picChg chg="add del mod">
          <ac:chgData name="Corbett, DC (Staff, Parks House)" userId="620d3b2c-f36e-497d-839a-8f645e1af57f" providerId="ADAL" clId="{2179BF2E-7C6E-4EAF-BCF9-6374FBC57A1B}" dt="2023-06-29T09:37:43.759" v="3"/>
          <ac:picMkLst>
            <pc:docMk/>
            <pc:sldMk cId="1223402303" sldId="315"/>
            <ac:picMk id="37" creationId="{6DCECD24-8625-EAF2-0E41-30AFE773B522}"/>
          </ac:picMkLst>
        </pc:picChg>
        <pc:picChg chg="add mod">
          <ac:chgData name="Corbett, DC (Staff, Parks House)" userId="620d3b2c-f36e-497d-839a-8f645e1af57f" providerId="ADAL" clId="{2179BF2E-7C6E-4EAF-BCF9-6374FBC57A1B}" dt="2023-06-29T09:38:11.617" v="29" actId="1076"/>
          <ac:picMkLst>
            <pc:docMk/>
            <pc:sldMk cId="1223402303" sldId="315"/>
            <ac:picMk id="38" creationId="{1A17BC4B-8550-1288-F900-C258C83518E2}"/>
          </ac:picMkLst>
        </pc:picChg>
        <pc:picChg chg="add mod">
          <ac:chgData name="Corbett, DC (Staff, Parks House)" userId="620d3b2c-f36e-497d-839a-8f645e1af57f" providerId="ADAL" clId="{2179BF2E-7C6E-4EAF-BCF9-6374FBC57A1B}" dt="2023-06-29T09:38:02.485" v="26" actId="255"/>
          <ac:picMkLst>
            <pc:docMk/>
            <pc:sldMk cId="1223402303" sldId="315"/>
            <ac:picMk id="43" creationId="{551B3675-F233-0150-02CC-84BBC17E0D9F}"/>
          </ac:picMkLst>
        </pc:picChg>
        <pc:picChg chg="add mod">
          <ac:chgData name="Corbett, DC (Staff, Parks House)" userId="620d3b2c-f36e-497d-839a-8f645e1af57f" providerId="ADAL" clId="{2179BF2E-7C6E-4EAF-BCF9-6374FBC57A1B}" dt="2023-06-29T09:38:04.920" v="27" actId="1076"/>
          <ac:picMkLst>
            <pc:docMk/>
            <pc:sldMk cId="1223402303" sldId="315"/>
            <ac:picMk id="46" creationId="{377BD166-8346-41F1-D09D-3FD130604EE7}"/>
          </ac:picMkLst>
        </pc:picChg>
        <pc:picChg chg="add mod">
          <ac:chgData name="Corbett, DC (Staff, Parks House)" userId="620d3b2c-f36e-497d-839a-8f645e1af57f" providerId="ADAL" clId="{2179BF2E-7C6E-4EAF-BCF9-6374FBC57A1B}" dt="2023-06-29T09:38:02.485" v="26" actId="255"/>
          <ac:picMkLst>
            <pc:docMk/>
            <pc:sldMk cId="1223402303" sldId="315"/>
            <ac:picMk id="48" creationId="{C74962DB-5F26-C86E-BA85-615F28ECB5E1}"/>
          </ac:picMkLst>
        </pc:picChg>
        <pc:picChg chg="add mod">
          <ac:chgData name="Corbett, DC (Staff, Parks House)" userId="620d3b2c-f36e-497d-839a-8f645e1af57f" providerId="ADAL" clId="{2179BF2E-7C6E-4EAF-BCF9-6374FBC57A1B}" dt="2023-06-29T09:38:18.689" v="32" actId="1076"/>
          <ac:picMkLst>
            <pc:docMk/>
            <pc:sldMk cId="1223402303" sldId="315"/>
            <ac:picMk id="53" creationId="{914D4C0A-A6E5-16C3-F2BD-1DF517AA7BC0}"/>
          </ac:picMkLst>
        </pc:picChg>
        <pc:picChg chg="add mod">
          <ac:chgData name="Corbett, DC (Staff, Parks House)" userId="620d3b2c-f36e-497d-839a-8f645e1af57f" providerId="ADAL" clId="{2179BF2E-7C6E-4EAF-BCF9-6374FBC57A1B}" dt="2023-06-29T09:38:28.633" v="35" actId="1076"/>
          <ac:picMkLst>
            <pc:docMk/>
            <pc:sldMk cId="1223402303" sldId="315"/>
            <ac:picMk id="54" creationId="{72D26FEA-B60F-F881-FE5A-C9D76DC2DFE0}"/>
          </ac:picMkLst>
        </pc:picChg>
        <pc:cxnChg chg="add del mod">
          <ac:chgData name="Corbett, DC (Staff, Parks House)" userId="620d3b2c-f36e-497d-839a-8f645e1af57f" providerId="ADAL" clId="{2179BF2E-7C6E-4EAF-BCF9-6374FBC57A1B}" dt="2023-06-29T09:37:43.759" v="3"/>
          <ac:cxnSpMkLst>
            <pc:docMk/>
            <pc:sldMk cId="1223402303" sldId="315"/>
            <ac:cxnSpMk id="34" creationId="{02A2A623-E8E5-42E2-1B17-0E24E676CB01}"/>
          </ac:cxnSpMkLst>
        </pc:cxnChg>
        <pc:cxnChg chg="add mod">
          <ac:chgData name="Corbett, DC (Staff, Parks House)" userId="620d3b2c-f36e-497d-839a-8f645e1af57f" providerId="ADAL" clId="{2179BF2E-7C6E-4EAF-BCF9-6374FBC57A1B}" dt="2023-06-29T09:38:02.485" v="26" actId="255"/>
          <ac:cxnSpMkLst>
            <pc:docMk/>
            <pc:sldMk cId="1223402303" sldId="315"/>
            <ac:cxnSpMk id="51" creationId="{8D606C38-6A63-8084-E789-B7FC17FE1DB9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04A55-9094-452D-A2D0-9D5F7CA569D2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BE41F-5490-4034-ABB1-23AD310380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252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80433-2A57-227B-128E-9506B585B0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3FADC5-2A2F-530B-8E8D-0FC4253996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1102E5-F13A-5BB6-45CB-37B463CA0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3794B-A4CA-64CF-D036-0E64A32E4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4886A-15C5-009A-9826-03B55CFEB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462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4E040-4D3E-DC80-EC86-3A0B043D6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15D8E5-D9BE-D6F3-EFEF-0765F8FD0B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C78F5A-A835-1F98-31A9-BD4C6CC81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CB5E3-947A-378C-CAF1-871615ECF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F6026C-0925-965B-03BC-E44CFD0F4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470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1B76A1-1667-AE38-9438-2B5F282C2A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640705-2CEA-4E7B-5CBB-EEEACCA2BD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CC56CD-FFFD-07D4-78F6-93F26FCD8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7F0D9E-CCC4-1332-F69C-08F37FF01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F2A8A3-32FB-E954-E95C-11FA7B724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74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05DD9-2D58-A183-4251-56C109202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0BB5F-978F-37EB-6DAC-1549A42AED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96D6BC-CE93-7A3C-C44F-29C309EF8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74989-8331-277D-CA19-BF9F22AF6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3D418E-04EF-0D4A-0B11-DC9BA5017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844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41DE1-9962-2DDC-ADE3-2E8A23F92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707BDD-E1DA-1B3D-CD86-E9EFC94F90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E2C2E-3717-1AC8-568D-9FD3A2650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738BF1-6B70-A2E3-FF7D-0AF8060DC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E8F5A2-8590-E332-B794-40424B74D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635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30965-D77C-1887-B0BA-EE1569CDF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B9AB9D-A9DF-22B0-4C21-07DEAFF6A9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3FA1C9-81EC-27B6-FDAB-3CA4BFCCC7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C799C6-C7D0-FF14-8103-ADCBDF185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F8C1ED-7CA7-EED0-C0A4-AAE5941D3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2CCFDB-23FA-583E-27DF-3D078DD3F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340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CAB6E-1737-4ADF-41B1-200E7DB46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C76017-DE0E-0D65-EF6B-F8131D8990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0E3AEE-D6AF-E09C-060F-129D826F00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187EDA-B5C9-B9A9-16F7-3A5D5177F7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0FE37D-4708-7D00-49B2-86F5A1CD4C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CF2084-9C8C-1463-34C2-70538EA71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74BF4C-3FF3-C675-61C0-5C397C23B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71DFEF-D7E0-E2A2-1DAB-2EEE15751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120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76E58-8D18-192B-C330-82680A93F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B12D45-F023-450B-0D0F-F00954EA6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1E8376-E681-2190-340C-A3FFCD1DF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70F934-904F-ACBE-A1C4-5F5CC3F17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17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6AB0C9-F1F4-79F6-ADF1-C28F8382A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057132-241D-A245-8C8A-851DDC2B2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F7D0B5-A043-9741-6063-B797143DE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115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1586F-61AF-AD2C-DE34-3E5F5D44B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9818F-2264-7560-8FB4-DA147E3580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44E4EF-267B-2EE8-A1A4-3AFB84CB9C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12F8-D959-297B-7687-E3A089266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48DED9-B4C1-28BA-D49A-DEB6E876E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056AE6-AA0D-FD88-4BFC-BE1DF4FAA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246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134D2-7064-712D-6550-9EB429E47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3093C4-B9EA-03D3-FB94-8CCC0ECFDC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2ED816-A0DC-4522-D088-7A7C671A86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46507D-9F11-9A33-91D0-09B482E25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9247B8-B437-C699-9D5B-71F4B9558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A643E1-9FBF-65CC-BC53-E3F846456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412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961B61-5433-A15B-FAA5-7111A5A6A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BA3325-9101-1CB8-B9B9-B58A1DB6EF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43D19E-2601-D719-6B6D-7C936EB30D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BB187-D7A6-4F30-B7F6-B9E7D2544634}" type="datetimeFigureOut">
              <a:rPr lang="en-GB" smtClean="0"/>
              <a:t>29/06/2023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44AC0-E086-FF22-E945-9293D7BB8F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3E9DC-04FC-D3BB-F28A-92EA1B425F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422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mp"/><Relationship Id="rId3" Type="http://schemas.openxmlformats.org/officeDocument/2006/relationships/image" Target="../media/image2.png"/><Relationship Id="rId7" Type="http://schemas.openxmlformats.org/officeDocument/2006/relationships/image" Target="../media/image6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tm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569D66F-B352-B059-3598-51F607EC1912}"/>
              </a:ext>
            </a:extLst>
          </p:cNvPr>
          <p:cNvGraphicFramePr>
            <a:graphicFrameLocks noGrp="1"/>
          </p:cNvGraphicFramePr>
          <p:nvPr/>
        </p:nvGraphicFramePr>
        <p:xfrm>
          <a:off x="0" y="6487160"/>
          <a:ext cx="12192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03639735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30530458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2248328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©SIMPLY TEACH 2023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www.mysimplyteach.co.uk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b="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info@mysimplyteach.co.uk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929284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92D9C39-FCBD-7C36-6802-1E62908E3033}"/>
              </a:ext>
            </a:extLst>
          </p:cNvPr>
          <p:cNvSpPr txBox="1"/>
          <p:nvPr/>
        </p:nvSpPr>
        <p:spPr>
          <a:xfrm>
            <a:off x="0" y="740789"/>
            <a:ext cx="9456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Segoe UI Black" panose="020B0A02040204020203" pitchFamily="34" charset="0"/>
                <a:ea typeface="Segoe UI Black" panose="020B0A02040204020203" pitchFamily="34" charset="0"/>
              </a:rPr>
              <a:t>#9 Scale tool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2E8F951-260B-E145-6EFA-03AC635891F9}"/>
              </a:ext>
            </a:extLst>
          </p:cNvPr>
          <p:cNvSpPr/>
          <p:nvPr/>
        </p:nvSpPr>
        <p:spPr>
          <a:xfrm>
            <a:off x="0" y="0"/>
            <a:ext cx="12192000" cy="610098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OCR CAMBRIDGE NATIONAL IN CREATIVE IMEDIA (J834)</a:t>
            </a:r>
          </a:p>
        </p:txBody>
      </p:sp>
      <p:pic>
        <p:nvPicPr>
          <p:cNvPr id="7" name="Picture 6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89D394C6-5DAB-F3F7-3CA4-EB22ED9BF0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1350" y="0"/>
            <a:ext cx="1152907" cy="61009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1A17BC4B-8550-1288-F900-C258C83518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6500" b="82497"/>
          <a:stretch/>
        </p:blipFill>
        <p:spPr>
          <a:xfrm>
            <a:off x="3878175" y="3937289"/>
            <a:ext cx="3211330" cy="2341944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61777A0E-5919-DBB9-ECB7-39FA0D128CDE}"/>
              </a:ext>
            </a:extLst>
          </p:cNvPr>
          <p:cNvSpPr/>
          <p:nvPr/>
        </p:nvSpPr>
        <p:spPr>
          <a:xfrm>
            <a:off x="85033" y="1202454"/>
            <a:ext cx="34003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1: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Press CTRL + T to activate the Scale Tool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F917B8A-3D8A-8C9A-ADE6-90F374749151}"/>
              </a:ext>
            </a:extLst>
          </p:cNvPr>
          <p:cNvSpPr/>
          <p:nvPr/>
        </p:nvSpPr>
        <p:spPr>
          <a:xfrm>
            <a:off x="3783015" y="1207230"/>
            <a:ext cx="35845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2: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If you go to one of the squares in the corner, it will allow you to either: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01F8EFD-DFD1-5D77-FB61-1D17E06E8384}"/>
              </a:ext>
            </a:extLst>
          </p:cNvPr>
          <p:cNvSpPr/>
          <p:nvPr/>
        </p:nvSpPr>
        <p:spPr>
          <a:xfrm>
            <a:off x="3805169" y="3618197"/>
            <a:ext cx="35828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3: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Select the Move Tool</a:t>
            </a:r>
          </a:p>
        </p:txBody>
      </p:sp>
      <p:graphicFrame>
        <p:nvGraphicFramePr>
          <p:cNvPr id="42" name="Table 41">
            <a:extLst>
              <a:ext uri="{FF2B5EF4-FFF2-40B4-BE49-F238E27FC236}">
                <a16:creationId xmlns:a16="http://schemas.microsoft.com/office/drawing/2014/main" id="{269FABB3-AE85-93D7-171F-97DCDD218E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67793"/>
              </p:ext>
            </p:extLst>
          </p:nvPr>
        </p:nvGraphicFramePr>
        <p:xfrm>
          <a:off x="7786626" y="4893388"/>
          <a:ext cx="4167631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67631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Guidance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In Photopea, the shortcut isn’t available. You have to select an option called Transform controls.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43" name="Picture 6" descr="Practical Guide Svg Png Icon Free Download (#379366) - OnlineWebFonts.COM">
            <a:extLst>
              <a:ext uri="{FF2B5EF4-FFF2-40B4-BE49-F238E27FC236}">
                <a16:creationId xmlns:a16="http://schemas.microsoft.com/office/drawing/2014/main" id="{551B3675-F233-0150-02CC-84BBC17E0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452988" y="4795895"/>
            <a:ext cx="417735" cy="41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B25AABB7-E599-6907-EADA-956B93086F6B}"/>
              </a:ext>
            </a:extLst>
          </p:cNvPr>
          <p:cNvSpPr/>
          <p:nvPr/>
        </p:nvSpPr>
        <p:spPr>
          <a:xfrm>
            <a:off x="7666092" y="1202454"/>
            <a:ext cx="42722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4: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Resize, rotate and move Shrek so he appears from one of the corners. (Example shown below)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02F47DE2-6493-3D20-AD2B-B6DFED62E194}"/>
              </a:ext>
            </a:extLst>
          </p:cNvPr>
          <p:cNvSpPr/>
          <p:nvPr/>
        </p:nvSpPr>
        <p:spPr>
          <a:xfrm>
            <a:off x="4602368" y="5577370"/>
            <a:ext cx="2560143" cy="34566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pic>
        <p:nvPicPr>
          <p:cNvPr id="46" name="Picture 45" descr="A picture containing indoor, green, eyes, close&#10;&#10;Description automatically generated">
            <a:extLst>
              <a:ext uri="{FF2B5EF4-FFF2-40B4-BE49-F238E27FC236}">
                <a16:creationId xmlns:a16="http://schemas.microsoft.com/office/drawing/2014/main" id="{377BD166-8346-41F1-D09D-3FD130604E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59" y="1694411"/>
            <a:ext cx="3211330" cy="2892191"/>
          </a:xfrm>
          <a:prstGeom prst="rect">
            <a:avLst/>
          </a:prstGeom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9401CB3D-03D6-F630-8626-9E58CC1F33E5}"/>
              </a:ext>
            </a:extLst>
          </p:cNvPr>
          <p:cNvSpPr/>
          <p:nvPr/>
        </p:nvSpPr>
        <p:spPr>
          <a:xfrm>
            <a:off x="127299" y="4793772"/>
            <a:ext cx="340039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dirty="0">
                <a:latin typeface="Segoe UI" panose="020B0502040204020203" pitchFamily="34" charset="0"/>
                <a:cs typeface="Segoe UI" panose="020B0502040204020203" pitchFamily="34" charset="0"/>
              </a:rPr>
              <a:t>This will allow you to resize and rotate the image. </a:t>
            </a:r>
          </a:p>
          <a:p>
            <a:endParaRPr lang="en-GB" sz="1600" i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1600" i="1" dirty="0">
                <a:latin typeface="Segoe UI" panose="020B0502040204020203" pitchFamily="34" charset="0"/>
                <a:cs typeface="Segoe UI" panose="020B0502040204020203" pitchFamily="34" charset="0"/>
              </a:rPr>
              <a:t>Once you’re happy, press ENTER to confirm the transformation.</a:t>
            </a:r>
          </a:p>
        </p:txBody>
      </p:sp>
      <p:pic>
        <p:nvPicPr>
          <p:cNvPr id="48" name="Picture 2" descr="See the source image">
            <a:extLst>
              <a:ext uri="{FF2B5EF4-FFF2-40B4-BE49-F238E27FC236}">
                <a16:creationId xmlns:a16="http://schemas.microsoft.com/office/drawing/2014/main" id="{C74962DB-5F26-C86E-BA85-615F28ECB5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34969">
            <a:off x="3914540" y="2289154"/>
            <a:ext cx="512267" cy="512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0EC73D2C-8F45-35B2-C147-D13E1CCFF5A4}"/>
              </a:ext>
            </a:extLst>
          </p:cNvPr>
          <p:cNvSpPr txBox="1"/>
          <p:nvPr/>
        </p:nvSpPr>
        <p:spPr>
          <a:xfrm>
            <a:off x="4486357" y="2309713"/>
            <a:ext cx="21419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latin typeface="Segoe UI" panose="020B0502040204020203" pitchFamily="34" charset="0"/>
                <a:cs typeface="Segoe UI" panose="020B0502040204020203" pitchFamily="34" charset="0"/>
              </a:rPr>
              <a:t>Rotate the image.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DD2B51B-DE5F-FD30-E218-3E7B21F5DDB6}"/>
              </a:ext>
            </a:extLst>
          </p:cNvPr>
          <p:cNvSpPr txBox="1"/>
          <p:nvPr/>
        </p:nvSpPr>
        <p:spPr>
          <a:xfrm>
            <a:off x="4479956" y="2995905"/>
            <a:ext cx="21419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latin typeface="Segoe UI" panose="020B0502040204020203" pitchFamily="34" charset="0"/>
                <a:cs typeface="Segoe UI" panose="020B0502040204020203" pitchFamily="34" charset="0"/>
              </a:rPr>
              <a:t>Re-size the image.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8D606C38-6A63-8084-E789-B7FC17FE1DB9}"/>
              </a:ext>
            </a:extLst>
          </p:cNvPr>
          <p:cNvCxnSpPr/>
          <p:nvPr/>
        </p:nvCxnSpPr>
        <p:spPr>
          <a:xfrm>
            <a:off x="3927396" y="2960704"/>
            <a:ext cx="547197" cy="488956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13BCEE3F-B401-8C51-9214-C79E4342E469}"/>
              </a:ext>
            </a:extLst>
          </p:cNvPr>
          <p:cNvSpPr/>
          <p:nvPr/>
        </p:nvSpPr>
        <p:spPr>
          <a:xfrm>
            <a:off x="3945151" y="5640146"/>
            <a:ext cx="560368" cy="34566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pic>
        <p:nvPicPr>
          <p:cNvPr id="53" name="Picture 52" descr="A green frog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914D4C0A-A6E5-16C3-F2BD-1DF517AA7BC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626" y="2058753"/>
            <a:ext cx="3315877" cy="2496456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72D26FEA-B60F-F881-FE5A-C9D76DC2DFE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525" y="6103783"/>
            <a:ext cx="3162463" cy="279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40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144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Segoe UI</vt:lpstr>
      <vt:lpstr>Segoe UI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Corbett</dc:creator>
  <cp:lastModifiedBy>Corbett, DC (Staff, Parks House)</cp:lastModifiedBy>
  <cp:revision>18</cp:revision>
  <dcterms:created xsi:type="dcterms:W3CDTF">2022-08-31T15:01:57Z</dcterms:created>
  <dcterms:modified xsi:type="dcterms:W3CDTF">2023-06-29T09:38:40Z</dcterms:modified>
</cp:coreProperties>
</file>